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Open Sans Ligh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42" Type="http://schemas.openxmlformats.org/officeDocument/2006/relationships/font" Target="fonts/OpenSansLight-regular.fntdata"/><Relationship Id="rId41" Type="http://schemas.openxmlformats.org/officeDocument/2006/relationships/font" Target="fonts/RobotoMono-boldItalic.fntdata"/><Relationship Id="rId44" Type="http://schemas.openxmlformats.org/officeDocument/2006/relationships/font" Target="fonts/OpenSansLight-italic.fntdata"/><Relationship Id="rId43" Type="http://schemas.openxmlformats.org/officeDocument/2006/relationships/font" Target="fonts/OpenSansLigh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33" Type="http://schemas.openxmlformats.org/officeDocument/2006/relationships/font" Target="fonts/GoogleSansMedium-boldItalic.fntdata"/><Relationship Id="rId32" Type="http://schemas.openxmlformats.org/officeDocument/2006/relationships/font" Target="fonts/GoogleSansMedium-italic.fntdata"/><Relationship Id="rId35" Type="http://schemas.openxmlformats.org/officeDocument/2006/relationships/font" Target="fonts/HelveticaNeue-bold.fntdata"/><Relationship Id="rId34" Type="http://schemas.openxmlformats.org/officeDocument/2006/relationships/font" Target="fonts/HelveticaNeue-regular.fntdata"/><Relationship Id="rId37" Type="http://schemas.openxmlformats.org/officeDocument/2006/relationships/font" Target="fonts/HelveticaNeue-boldItalic.fntdata"/><Relationship Id="rId36" Type="http://schemas.openxmlformats.org/officeDocument/2006/relationships/font" Target="fonts/HelveticaNeue-italic.fntdata"/><Relationship Id="rId39" Type="http://schemas.openxmlformats.org/officeDocument/2006/relationships/font" Target="fonts/RobotoMono-bold.fntdata"/><Relationship Id="rId38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GoogleSans-regular.fntdata"/><Relationship Id="rId25" Type="http://schemas.openxmlformats.org/officeDocument/2006/relationships/slide" Target="slides/slide19.xml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29" Type="http://schemas.openxmlformats.org/officeDocument/2006/relationships/font" Target="fonts/Google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a717d68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fa717d68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a717d686b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fa717d686b_0_1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a717d686b_0_17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fa717d686b_0_17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a717d686b_0_14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a717d686b_0_14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a717d686b_0_17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fa717d686b_0_17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a717d686b_0_17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a717d686b_0_17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a717d686b_0_17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fa717d686b_0_17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a717d686b_0_17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fa717d686b_0_17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a717d686b_0_17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fa717d686b_0_17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a717d686b_0_17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fa717d686b_0_17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a717d686b_0_18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fa717d686b_0_18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a717d686b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a717d686b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a717d686b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fa717d686b_0_3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a717d686b_0_9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fa717d686b_0_9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a717d686b_0_1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a717d686b_0_1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a717d686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a717d686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a717d686b_0_15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fa717d686b_0_15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a717d686b_0_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fa717d686b_0_6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a717d686b_0_10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fa717d686b_0_10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7" name="Google Shape;117;p2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3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35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3" name="Google Shape;143;p35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9" name="Google Shape;149;p3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3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5" name="Google Shape;165;p4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6" name="Google Shape;166;p4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4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4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2" name="Google Shape;182;p4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5" name="Google Shape;185;p4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8" name="Google Shape;188;p4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rij-desaii" TargetMode="External"/><Relationship Id="rId4" Type="http://schemas.openxmlformats.org/officeDocument/2006/relationships/hyperlink" Target="https://github.com/nitheezkant" TargetMode="External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pen.io/brij-desaii/pen/rNrpvPz?editors=110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depen.io/brij-desaii/pen/abjEKyQ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codepen.io/brij-desaii/pen/abjEKyQ?editors=110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brij-desaii" TargetMode="External"/><Relationship Id="rId4" Type="http://schemas.openxmlformats.org/officeDocument/2006/relationships/hyperlink" Target="https://github.com/nitheezkant" TargetMode="External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910472" y="1692675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HTML &amp; CSS</a:t>
            </a:r>
            <a:endParaRPr/>
          </a:p>
        </p:txBody>
      </p:sp>
      <p:sp>
        <p:nvSpPr>
          <p:cNvPr id="194" name="Google Shape;194;p47"/>
          <p:cNvSpPr txBox="1"/>
          <p:nvPr>
            <p:ph idx="1" type="subTitle"/>
          </p:nvPr>
        </p:nvSpPr>
        <p:spPr>
          <a:xfrm>
            <a:off x="998975" y="2897497"/>
            <a:ext cx="3955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Brij Desai        </a:t>
            </a:r>
            <a:r>
              <a:rPr lang="en" u="sng">
                <a:hlinkClick r:id="rId3"/>
              </a:rPr>
              <a:t>brij-desaii</a:t>
            </a:r>
            <a:r>
              <a:rPr lang="en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Nitheezkant R     </a:t>
            </a:r>
            <a:r>
              <a:rPr lang="en" u="sng">
                <a:hlinkClick r:id="rId4"/>
              </a:rPr>
              <a:t>nitheezkant</a:t>
            </a:r>
            <a:endParaRPr/>
          </a:p>
        </p:txBody>
      </p:sp>
      <p:sp>
        <p:nvSpPr>
          <p:cNvPr id="195" name="Google Shape;195;p47"/>
          <p:cNvSpPr txBox="1"/>
          <p:nvPr>
            <p:ph idx="2" type="subTitle"/>
          </p:nvPr>
        </p:nvSpPr>
        <p:spPr>
          <a:xfrm>
            <a:off x="998963" y="2283872"/>
            <a:ext cx="395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campaign Session 1</a:t>
            </a:r>
            <a:endParaRPr/>
          </a:p>
        </p:txBody>
      </p:sp>
      <p:pic>
        <p:nvPicPr>
          <p:cNvPr descr="Google Shape;594;p28" id="196" name="Google Shape;196;p47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879813" y="3001425"/>
            <a:ext cx="193826" cy="19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197" name="Google Shape;197;p47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879813" y="3238525"/>
            <a:ext cx="193826" cy="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6AA84F"/>
                </a:solidFill>
              </a:rPr>
              <a:t>Images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54" name="Google Shape;254;p56"/>
          <p:cNvSpPr txBox="1"/>
          <p:nvPr>
            <p:ph idx="2" type="subTitle"/>
          </p:nvPr>
        </p:nvSpPr>
        <p:spPr>
          <a:xfrm>
            <a:off x="444300" y="1358677"/>
            <a:ext cx="82554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&lt;img src=”” alt=””&gt;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&lt;ul&gt;&lt;li&gt;&lt;/li&gt;&lt;/ul&gt;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&lt;ol&gt;&lt;li&gt;&lt;/li&gt;&lt;/ol&gt;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&lt;button type="button"&gt;Click Me!&lt;/button&gt;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56"/>
          <p:cNvSpPr txBox="1"/>
          <p:nvPr>
            <p:ph type="title"/>
          </p:nvPr>
        </p:nvSpPr>
        <p:spPr>
          <a:xfrm>
            <a:off x="334894" y="177054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6AA84F"/>
                </a:solidFill>
              </a:rPr>
              <a:t>Lists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56" name="Google Shape;256;p56"/>
          <p:cNvSpPr txBox="1"/>
          <p:nvPr>
            <p:ph type="title"/>
          </p:nvPr>
        </p:nvSpPr>
        <p:spPr>
          <a:xfrm>
            <a:off x="334894" y="30572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6AA84F"/>
                </a:solidFill>
              </a:rPr>
              <a:t>Buttons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EE2D58"/>
                </a:solidFill>
              </a:rPr>
              <a:t>Div &amp; Span</a:t>
            </a:r>
            <a:r>
              <a:rPr lang="en">
                <a:solidFill>
                  <a:srgbClr val="EE2D58"/>
                </a:solidFill>
              </a:rPr>
              <a:t> </a:t>
            </a:r>
            <a:endParaRPr>
              <a:solidFill>
                <a:srgbClr val="EE2D58"/>
              </a:solidFill>
            </a:endParaRPr>
          </a:p>
        </p:txBody>
      </p:sp>
      <p:sp>
        <p:nvSpPr>
          <p:cNvPr id="262" name="Google Shape;262;p57"/>
          <p:cNvSpPr txBox="1"/>
          <p:nvPr>
            <p:ph idx="2" type="subTitle"/>
          </p:nvPr>
        </p:nvSpPr>
        <p:spPr>
          <a:xfrm>
            <a:off x="444294" y="558103"/>
            <a:ext cx="8255400" cy="6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&lt;body&gt;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&lt;h1&gt;The Adventures of My Cat Lucky&lt;/h1&gt;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&lt;div id="mainContent"&gt;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  &lt;p&gt;My cat Lucky has a lot of adventures. Yesterday she &lt;a href="mouse.html"&gt;caught a mouse&lt;/a&gt;, and this morning she caught two!&lt;/p&gt;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  &lt;p&gt;Here's a picture of Lucky:&lt;/p&gt;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  &lt;img src="lucky.jpg" alt="Lucky"&gt;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&lt;/div&gt;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&lt;div id="sidebar"&gt;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  &lt;h2&gt;Buy our stuff!&lt;/h2&gt;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  &lt;p&gt;Some of our products include &lt;span class="product"&gt;SuperWidgets&lt;/span&gt;, &lt;span class="product"&gt;MegaWidgets&lt;/span&gt;, and &lt;span class="product"&gt;WonderWidgets&lt;/span&gt;.&lt;/p&gt;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 &lt;/div&gt;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&lt;/body&gt;</a:t>
            </a:r>
            <a:endParaRPr sz="800">
              <a:solidFill>
                <a:schemeClr val="dk1"/>
              </a:solidFill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8"/>
          <p:cNvSpPr txBox="1"/>
          <p:nvPr>
            <p:ph idx="4294967295" type="title"/>
          </p:nvPr>
        </p:nvSpPr>
        <p:spPr>
          <a:xfrm>
            <a:off x="2054466" y="2167434"/>
            <a:ext cx="52302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Let’s Manipulate Grades</a:t>
            </a:r>
            <a:endParaRPr sz="2100">
              <a:solidFill>
                <a:srgbClr val="E8EAED"/>
              </a:solidFill>
              <a:highlight>
                <a:srgbClr val="20212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 txBox="1"/>
          <p:nvPr>
            <p:ph type="title"/>
          </p:nvPr>
        </p:nvSpPr>
        <p:spPr>
          <a:xfrm>
            <a:off x="854513" y="1178831"/>
            <a:ext cx="5453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73" name="Google Shape;273;p59"/>
          <p:cNvSpPr txBox="1"/>
          <p:nvPr>
            <p:ph idx="1" type="subTitle"/>
          </p:nvPr>
        </p:nvSpPr>
        <p:spPr>
          <a:xfrm>
            <a:off x="9290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your website look good</a:t>
            </a:r>
            <a:endParaRPr/>
          </a:p>
        </p:txBody>
      </p:sp>
      <p:sp>
        <p:nvSpPr>
          <p:cNvPr id="274" name="Google Shape;274;p59"/>
          <p:cNvSpPr txBox="1"/>
          <p:nvPr>
            <p:ph idx="2" type="body"/>
          </p:nvPr>
        </p:nvSpPr>
        <p:spPr>
          <a:xfrm>
            <a:off x="929091" y="2288466"/>
            <a:ext cx="5941200" cy="123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196850" lvl="0" marL="177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rgbClr val="37415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 styles to HTML with CSS.</a:t>
            </a:r>
            <a:endParaRPr sz="1700">
              <a:solidFill>
                <a:srgbClr val="37415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rgbClr val="37415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Understand how to use the class and ID attributes.</a:t>
            </a:r>
            <a:endParaRPr sz="1700">
              <a:solidFill>
                <a:srgbClr val="37415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rgbClr val="37415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 styles to specific elements using the correct selectors.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09" y="695259"/>
            <a:ext cx="4787991" cy="359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1"/>
          <p:cNvSpPr txBox="1"/>
          <p:nvPr>
            <p:ph idx="1" type="body"/>
          </p:nvPr>
        </p:nvSpPr>
        <p:spPr>
          <a:xfrm>
            <a:off x="353569" y="1341253"/>
            <a:ext cx="8214900" cy="99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04800" lvl="0" marL="2667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</a:pPr>
            <a:r>
              <a:rPr lang="en" sz="3000"/>
              <a:t>Class and ID attributes</a:t>
            </a:r>
            <a:endParaRPr sz="3000"/>
          </a:p>
          <a:p>
            <a:pPr indent="-304800" lvl="0" marL="2667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Char char="•"/>
            </a:pPr>
            <a:r>
              <a:rPr lang="en" sz="3000" u="sng">
                <a:solidFill>
                  <a:srgbClr val="3876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Codepen</a:t>
            </a:r>
            <a:r>
              <a:rPr lang="en" sz="3000">
                <a:solidFill>
                  <a:srgbClr val="38761D"/>
                </a:solidFill>
              </a:rPr>
              <a:t> </a:t>
            </a:r>
            <a:r>
              <a:rPr lang="en" sz="3000"/>
              <a:t>Tutorial</a:t>
            </a:r>
            <a:endParaRPr/>
          </a:p>
        </p:txBody>
      </p:sp>
      <p:sp>
        <p:nvSpPr>
          <p:cNvPr id="285" name="Google Shape;285;p61"/>
          <p:cNvSpPr txBox="1"/>
          <p:nvPr>
            <p:ph type="title"/>
          </p:nvPr>
        </p:nvSpPr>
        <p:spPr>
          <a:xfrm>
            <a:off x="344231" y="463866"/>
            <a:ext cx="8233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Selectors and Properties</a:t>
            </a:r>
            <a:endParaRPr sz="4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2"/>
          <p:cNvSpPr txBox="1"/>
          <p:nvPr>
            <p:ph type="title"/>
          </p:nvPr>
        </p:nvSpPr>
        <p:spPr>
          <a:xfrm>
            <a:off x="334894" y="483797"/>
            <a:ext cx="8233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/>
              <a:t>Adding CSS to HTML</a:t>
            </a:r>
            <a:endParaRPr sz="4500"/>
          </a:p>
        </p:txBody>
      </p:sp>
      <p:sp>
        <p:nvSpPr>
          <p:cNvPr id="291" name="Google Shape;291;p62"/>
          <p:cNvSpPr txBox="1"/>
          <p:nvPr>
            <p:ph idx="1" type="body"/>
          </p:nvPr>
        </p:nvSpPr>
        <p:spPr>
          <a:xfrm>
            <a:off x="454519" y="1470834"/>
            <a:ext cx="2439900" cy="145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External CSS</a:t>
            </a:r>
            <a:endParaRPr sz="3000"/>
          </a:p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Internal CSS</a:t>
            </a:r>
            <a:endParaRPr sz="3000"/>
          </a:p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Inline CSS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3"/>
          <p:cNvSpPr txBox="1"/>
          <p:nvPr>
            <p:ph idx="1" type="body"/>
          </p:nvPr>
        </p:nvSpPr>
        <p:spPr>
          <a:xfrm>
            <a:off x="1143572" y="2006381"/>
            <a:ext cx="4288800" cy="1916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</a:pPr>
            <a:r>
              <a:rPr lang="en" sz="30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Everything is a box</a:t>
            </a:r>
            <a:endParaRPr sz="3000">
              <a:solidFill>
                <a:schemeClr val="accent4"/>
              </a:solidFill>
            </a:endParaRPr>
          </a:p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Padding</a:t>
            </a:r>
            <a:endParaRPr sz="3000"/>
          </a:p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Border</a:t>
            </a:r>
            <a:endParaRPr sz="3000"/>
          </a:p>
          <a:p>
            <a:pPr indent="-279400" lvl="0" marL="1778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Margin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297" name="Google Shape;297;p63"/>
          <p:cNvSpPr txBox="1"/>
          <p:nvPr>
            <p:ph type="title"/>
          </p:nvPr>
        </p:nvSpPr>
        <p:spPr>
          <a:xfrm>
            <a:off x="854513" y="1218703"/>
            <a:ext cx="5453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 Box Model</a:t>
            </a:r>
            <a:endParaRPr sz="4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4"/>
          <p:cNvSpPr txBox="1"/>
          <p:nvPr>
            <p:ph idx="1" type="body"/>
          </p:nvPr>
        </p:nvSpPr>
        <p:spPr>
          <a:xfrm>
            <a:off x="929091" y="2308397"/>
            <a:ext cx="59412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825" y="1227994"/>
            <a:ext cx="3543769" cy="259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4"/>
          <p:cNvSpPr txBox="1"/>
          <p:nvPr/>
        </p:nvSpPr>
        <p:spPr>
          <a:xfrm>
            <a:off x="3291647" y="4056984"/>
            <a:ext cx="1216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CC0000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Codepen Tutorial</a:t>
            </a:r>
            <a:endParaRPr sz="1000">
              <a:solidFill>
                <a:srgbClr val="CC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5"/>
          <p:cNvSpPr txBox="1"/>
          <p:nvPr>
            <p:ph type="title"/>
          </p:nvPr>
        </p:nvSpPr>
        <p:spPr>
          <a:xfrm>
            <a:off x="910472" y="1692675"/>
            <a:ext cx="5366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Attending</a:t>
            </a:r>
            <a:endParaRPr sz="3500"/>
          </a:p>
        </p:txBody>
      </p:sp>
      <p:sp>
        <p:nvSpPr>
          <p:cNvPr id="310" name="Google Shape;310;p65"/>
          <p:cNvSpPr txBox="1"/>
          <p:nvPr>
            <p:ph idx="1" type="subTitle"/>
          </p:nvPr>
        </p:nvSpPr>
        <p:spPr>
          <a:xfrm>
            <a:off x="998975" y="2897497"/>
            <a:ext cx="3955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Brij Desai        </a:t>
            </a:r>
            <a:r>
              <a:rPr lang="en" u="sng">
                <a:hlinkClick r:id="rId3"/>
              </a:rPr>
              <a:t>brij-desaii</a:t>
            </a:r>
            <a:r>
              <a:rPr lang="en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Nitheezkant R     </a:t>
            </a:r>
            <a:r>
              <a:rPr lang="en" u="sng">
                <a:hlinkClick r:id="rId4"/>
              </a:rPr>
              <a:t>nitheezkant</a:t>
            </a:r>
            <a:endParaRPr/>
          </a:p>
        </p:txBody>
      </p:sp>
      <p:sp>
        <p:nvSpPr>
          <p:cNvPr id="311" name="Google Shape;311;p65"/>
          <p:cNvSpPr txBox="1"/>
          <p:nvPr>
            <p:ph idx="2" type="subTitle"/>
          </p:nvPr>
        </p:nvSpPr>
        <p:spPr>
          <a:xfrm>
            <a:off x="998963" y="2283872"/>
            <a:ext cx="395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campaign Session 1</a:t>
            </a:r>
            <a:endParaRPr/>
          </a:p>
        </p:txBody>
      </p:sp>
      <p:pic>
        <p:nvPicPr>
          <p:cNvPr descr="Google Shape;594;p28" id="312" name="Google Shape;312;p6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879813" y="3001425"/>
            <a:ext cx="193826" cy="19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313" name="Google Shape;313;p6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879813" y="3238525"/>
            <a:ext cx="193826" cy="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5"/>
          <p:cNvSpPr txBox="1"/>
          <p:nvPr>
            <p:ph idx="2" type="subTitle"/>
          </p:nvPr>
        </p:nvSpPr>
        <p:spPr>
          <a:xfrm>
            <a:off x="3831350" y="3818450"/>
            <a:ext cx="3225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*slides not generated by ChatGpt*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1811841" y="1515478"/>
            <a:ext cx="5464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"/>
              <a:t>Anytime I’m involved with anything that’s well-received, it’s a surprise to me.</a:t>
            </a:r>
            <a:endParaRPr/>
          </a:p>
        </p:txBody>
      </p:sp>
      <p:sp>
        <p:nvSpPr>
          <p:cNvPr id="203" name="Google Shape;203;p48"/>
          <p:cNvSpPr txBox="1"/>
          <p:nvPr>
            <p:ph idx="1" type="subTitle"/>
          </p:nvPr>
        </p:nvSpPr>
        <p:spPr>
          <a:xfrm>
            <a:off x="1823606" y="2928244"/>
            <a:ext cx="557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Char char="-"/>
            </a:pPr>
            <a:r>
              <a:rPr lang="en"/>
              <a:t>Larry David</a:t>
            </a:r>
            <a:endParaRPr/>
          </a:p>
        </p:txBody>
      </p:sp>
      <p:pic>
        <p:nvPicPr>
          <p:cNvPr id="204" name="Google Shape;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925" y="595875"/>
            <a:ext cx="6563776" cy="40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811841" y="1515478"/>
            <a:ext cx="5464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Anytime I’m involved with anything that’s well-received, it’s a surprise to me.</a:t>
            </a:r>
            <a:endParaRPr/>
          </a:p>
        </p:txBody>
      </p:sp>
      <p:sp>
        <p:nvSpPr>
          <p:cNvPr id="210" name="Google Shape;210;p49"/>
          <p:cNvSpPr txBox="1"/>
          <p:nvPr>
            <p:ph idx="1" type="subTitle"/>
          </p:nvPr>
        </p:nvSpPr>
        <p:spPr>
          <a:xfrm>
            <a:off x="1900631" y="3621544"/>
            <a:ext cx="557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Larry David</a:t>
            </a:r>
            <a:endParaRPr/>
          </a:p>
        </p:txBody>
      </p:sp>
      <p:pic>
        <p:nvPicPr>
          <p:cNvPr id="211" name="Google Shape;2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75" y="684950"/>
            <a:ext cx="7373950" cy="3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9"/>
          <p:cNvPicPr preferRelativeResize="0"/>
          <p:nvPr/>
        </p:nvPicPr>
        <p:blipFill rotWithShape="1">
          <a:blip r:embed="rId4">
            <a:alphaModFix/>
          </a:blip>
          <a:srcRect b="-38532" l="-79597" r="17286" t="-23778"/>
          <a:stretch/>
        </p:blipFill>
        <p:spPr>
          <a:xfrm>
            <a:off x="4386150" y="77925"/>
            <a:ext cx="3443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/>
          <p:nvPr>
            <p:ph type="title"/>
          </p:nvPr>
        </p:nvSpPr>
        <p:spPr>
          <a:xfrm>
            <a:off x="1811841" y="1515478"/>
            <a:ext cx="5464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All kinds of styling should be always done in CSS.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HTML is </a:t>
            </a:r>
            <a:r>
              <a:rPr lang="en"/>
              <a:t>solely</a:t>
            </a:r>
            <a:r>
              <a:rPr lang="en"/>
              <a:t> for structure.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2D58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idx="4294967295" type="title"/>
          </p:nvPr>
        </p:nvSpPr>
        <p:spPr>
          <a:xfrm>
            <a:off x="1483802" y="2028875"/>
            <a:ext cx="61764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HyperText Markup Language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(along with search engine optimisation)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/>
        </p:nvSpPr>
        <p:spPr>
          <a:xfrm>
            <a:off x="477675" y="360947"/>
            <a:ext cx="83937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t/>
            </a:r>
            <a:endParaRPr sz="1100"/>
          </a:p>
        </p:txBody>
      </p:sp>
      <p:pic>
        <p:nvPicPr>
          <p:cNvPr id="228" name="Google Shape;2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400" y="855725"/>
            <a:ext cx="4818249" cy="3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2"/>
          <p:cNvSpPr txBox="1"/>
          <p:nvPr/>
        </p:nvSpPr>
        <p:spPr>
          <a:xfrm>
            <a:off x="16478250" y="3333750"/>
            <a:ext cx="6371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>
                <a:solidFill>
                  <a:srgbClr val="404040"/>
                </a:solidFill>
                <a:latin typeface="Google Sans"/>
                <a:ea typeface="Google Sans"/>
                <a:cs typeface="Google Sans"/>
                <a:sym typeface="Google Sans"/>
              </a:rPr>
              <a:t>Headline</a:t>
            </a:r>
            <a:endParaRPr sz="9300">
              <a:solidFill>
                <a:srgbClr val="40404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52"/>
          <p:cNvSpPr txBox="1"/>
          <p:nvPr/>
        </p:nvSpPr>
        <p:spPr>
          <a:xfrm>
            <a:off x="274800" y="-81450"/>
            <a:ext cx="2195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Boilerplate Code </a:t>
            </a:r>
            <a:endParaRPr sz="4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EE2D58"/>
                </a:solidFill>
              </a:rPr>
              <a:t>All about Head </a:t>
            </a:r>
            <a:endParaRPr>
              <a:solidFill>
                <a:srgbClr val="EE2D58"/>
              </a:solidFill>
            </a:endParaRPr>
          </a:p>
        </p:txBody>
      </p:sp>
      <p:sp>
        <p:nvSpPr>
          <p:cNvPr id="236" name="Google Shape;236;p53"/>
          <p:cNvSpPr txBox="1"/>
          <p:nvPr>
            <p:ph idx="2" type="subTitle"/>
          </p:nvPr>
        </p:nvSpPr>
        <p:spPr>
          <a:xfrm>
            <a:off x="444294" y="765903"/>
            <a:ext cx="8255400" cy="3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&lt;title&gt;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&lt;link rel="stylesheet" href="style.css"&gt;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&lt;meta charset="UTF-8"&gt;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&lt;meta name="description" content="This is a detailed tutorial on HTML"&gt;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&lt;meta name="viewport" content="width=device-width, initial-scale=1"&gt;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&lt;meta http-equiv="refresh" content="30"&gt;</a:t>
            </a:r>
            <a:endParaRPr sz="1050">
              <a:solidFill>
                <a:srgbClr val="FFFFFF"/>
              </a:solidFill>
              <a:highlight>
                <a:srgbClr val="44465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44465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44465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rgbClr val="F6BA17"/>
                </a:solidFill>
              </a:rPr>
              <a:t>All about Text </a:t>
            </a:r>
            <a:endParaRPr>
              <a:solidFill>
                <a:srgbClr val="F6BA17"/>
              </a:solidFill>
            </a:endParaRPr>
          </a:p>
        </p:txBody>
      </p:sp>
      <p:sp>
        <p:nvSpPr>
          <p:cNvPr id="242" name="Google Shape;242;p54"/>
          <p:cNvSpPr txBox="1"/>
          <p:nvPr>
            <p:ph idx="2" type="subTitle"/>
          </p:nvPr>
        </p:nvSpPr>
        <p:spPr>
          <a:xfrm>
            <a:off x="444294" y="939078"/>
            <a:ext cx="8255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Paragraphs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1)em 2)i 3)strong 4)b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Headings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&lt;h1&gt;&lt;/h1&gt; </a:t>
            </a:r>
            <a:r>
              <a:rPr lang="en"/>
              <a:t>&lt;h2&gt;&lt;/h2&gt;...&lt;h6&gt;&lt;/h6&gt;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Entities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&amp;lt; &amp;gt; &amp;copy; &amp;nbsp; loremN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All about HyperLinks 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8" name="Google Shape;248;p55"/>
          <p:cNvSpPr txBox="1"/>
          <p:nvPr>
            <p:ph idx="2" type="subTitle"/>
          </p:nvPr>
        </p:nvSpPr>
        <p:spPr>
          <a:xfrm>
            <a:off x="444294" y="890703"/>
            <a:ext cx="82554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Anchor tag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 href=””&gt; &lt;/a&gt;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ownload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HyperLink within same page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arget=”_blank” attribute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ttps:// and mailto: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